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9" r:id="rId2"/>
    <p:sldId id="257" r:id="rId3"/>
    <p:sldId id="258" r:id="rId4"/>
    <p:sldId id="259" r:id="rId5"/>
    <p:sldId id="260" r:id="rId6"/>
    <p:sldId id="305" r:id="rId7"/>
    <p:sldId id="371" r:id="rId8"/>
    <p:sldId id="262" r:id="rId9"/>
    <p:sldId id="264" r:id="rId10"/>
    <p:sldId id="265" r:id="rId11"/>
    <p:sldId id="266" r:id="rId12"/>
    <p:sldId id="267" r:id="rId13"/>
    <p:sldId id="37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1DBF-AAA3-408C-BE90-1230F3659456}" type="datetimeFigureOut">
              <a:rPr lang="nl-NL" smtClean="0"/>
              <a:pPr/>
              <a:t>11-2-2013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CA59A-6902-4476-8B4D-8E66D7829E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16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CA59A-6902-4476-8B4D-8E66D7829E62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2A0-9FAA-4766-BF50-CB62AE2857E2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481-00EC-45EB-927F-1E6DF5A093F5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282A-BB81-4239-97D7-4AEC1135D91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9E1-ECDB-42C7-9B95-F41D1428EBA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3CE8-FAF6-48ED-901F-DEB8ADED2032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861F-E0C8-42F7-B3F2-B935D1D67BD0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3F8B-A419-42E3-827F-2B6151F5A7DF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D53A-890C-4317-A289-5D8B3A009BA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A2-0C42-4B8D-859A-1117AC1AEBE0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6122-A454-4EDE-B72C-D44A9FDBCB98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AEF9-65C9-4538-B460-7AD1B4E92D47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B6AF-9252-4161-AC19-74956D1B34FC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nl.wikipedia.org/wiki/Bestand:Baileyphoto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nl.wikipedia.org/wiki/Bestand:Shire_horses_ploughing.jpg" TargetMode="Externa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3/3a/HorseFaceMarkings2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79874" name="Picture 2" descr="http://www.groenewelle.nl/2947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75652"/>
          </a:xfrm>
          <a:prstGeom prst="rect">
            <a:avLst/>
          </a:prstGeom>
          <a:noFill/>
        </p:spPr>
      </p:pic>
      <p:pic>
        <p:nvPicPr>
          <p:cNvPr id="79876" name="Picture 4" descr="http://kiesdetoekomst.nl/media/AOCgroenewel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7"/>
            <a:ext cx="3021636" cy="292494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3041453" y="4365104"/>
            <a:ext cx="61025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6000" b="1" dirty="0" smtClean="0">
                <a:ln/>
                <a:solidFill>
                  <a:srgbClr val="00B050"/>
                </a:solidFill>
              </a:rPr>
              <a:t>PAARDEN-</a:t>
            </a:r>
          </a:p>
          <a:p>
            <a:pPr algn="ctr"/>
            <a:r>
              <a:rPr lang="nl-NL" sz="6000" b="1" cap="none" spc="0" dirty="0" smtClean="0">
                <a:ln/>
                <a:solidFill>
                  <a:srgbClr val="00B050"/>
                </a:solidFill>
                <a:effectLst/>
              </a:rPr>
              <a:t>SPORT</a:t>
            </a:r>
            <a:endParaRPr lang="nl-NL" sz="6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6" name="Picture 4" descr="http://t0.gstatic.com/images?q=tbn:ANd9GcQhX88f5r8M54Kbj0RRAxW70IuDMH7pB1KAbAa9zVnYAriSd18VCwmMD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901" y="908721"/>
            <a:ext cx="929580" cy="6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isds.org.uk/society/dog_registration/images/stud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29784" cy="7046585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2915816" y="2924944"/>
            <a:ext cx="4071934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stamboek</a:t>
            </a:r>
            <a:endParaRPr lang="nl-NL" sz="6000" dirty="0"/>
          </a:p>
        </p:txBody>
      </p:sp>
      <p:sp>
        <p:nvSpPr>
          <p:cNvPr id="6" name="Afgeronde rechthoek 5"/>
          <p:cNvSpPr/>
          <p:nvPr/>
        </p:nvSpPr>
        <p:spPr>
          <a:xfrm>
            <a:off x="4644008" y="4581128"/>
            <a:ext cx="4071934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err="1" smtClean="0"/>
              <a:t>stud</a:t>
            </a:r>
            <a:r>
              <a:rPr lang="nl-NL" sz="6000" dirty="0" smtClean="0"/>
              <a:t> </a:t>
            </a:r>
            <a:r>
              <a:rPr lang="nl-NL" sz="6000" dirty="0" err="1" smtClean="0"/>
              <a:t>book</a:t>
            </a:r>
            <a:endParaRPr lang="nl-NL" sz="6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10</a:t>
            </a:fld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western-saddle-horse-tack-for-sale.com/images/Guatamala%20Canal%20Pedig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3422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5974508" y="6093296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stamboom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5975078" y="5517232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pedigree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11</a:t>
            </a:fld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771800" y="0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bloedlijn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2771800" y="548680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bloodline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394966" y="4365104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stamvader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1260202" y="3850788"/>
            <a:ext cx="1439590" cy="37030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sire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5651550" y="1772816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erfelijkheid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5652120" y="1196752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heredity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5579542" y="3284984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genetica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5580112" y="2708920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genetics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0" y="2276872"/>
            <a:ext cx="471601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genetische afwijking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0" y="1772816"/>
            <a:ext cx="4788024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genetic</a:t>
            </a:r>
            <a:r>
              <a:rPr lang="nl-NL" sz="4000" dirty="0" smtClean="0"/>
              <a:t> </a:t>
            </a:r>
            <a:r>
              <a:rPr lang="nl-NL" sz="4000" dirty="0" err="1" smtClean="0"/>
              <a:t>abnormality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5292080" y="4581128"/>
            <a:ext cx="385192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erfelijke trekjes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5975648" y="4005064"/>
            <a:ext cx="316892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genetic</a:t>
            </a:r>
            <a:r>
              <a:rPr lang="nl-NL" sz="4000" dirty="0" smtClean="0"/>
              <a:t> </a:t>
            </a:r>
            <a:r>
              <a:rPr lang="nl-NL" sz="4000" dirty="0" err="1" smtClean="0"/>
              <a:t>traits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3203848" y="5805264"/>
            <a:ext cx="2592858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onderzoek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3203848" y="5301208"/>
            <a:ext cx="2592858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research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0" y="3356992"/>
            <a:ext cx="5364088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kunstmatige inseminatie</a:t>
            </a:r>
            <a:endParaRPr lang="nl-NL" sz="4000" dirty="0"/>
          </a:p>
        </p:txBody>
      </p:sp>
      <p:sp>
        <p:nvSpPr>
          <p:cNvPr id="23" name="Afgeronde rechthoek 22"/>
          <p:cNvSpPr/>
          <p:nvPr/>
        </p:nvSpPr>
        <p:spPr>
          <a:xfrm>
            <a:off x="0" y="2852936"/>
            <a:ext cx="536408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artificial</a:t>
            </a:r>
            <a:r>
              <a:rPr lang="nl-NL" sz="4000" dirty="0" smtClean="0"/>
              <a:t> </a:t>
            </a:r>
            <a:r>
              <a:rPr lang="nl-NL" sz="4000" dirty="0" err="1" smtClean="0"/>
              <a:t>insemination</a:t>
            </a:r>
            <a:endParaRPr lang="nl-NL" sz="4000" dirty="0"/>
          </a:p>
        </p:txBody>
      </p:sp>
      <p:sp>
        <p:nvSpPr>
          <p:cNvPr id="24" name="Afgeronde rechthoek 23"/>
          <p:cNvSpPr/>
          <p:nvPr/>
        </p:nvSpPr>
        <p:spPr>
          <a:xfrm>
            <a:off x="0" y="5805264"/>
            <a:ext cx="3059832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laboratorium</a:t>
            </a:r>
            <a:endParaRPr lang="nl-NL" sz="4000" dirty="0"/>
          </a:p>
        </p:txBody>
      </p:sp>
      <p:sp>
        <p:nvSpPr>
          <p:cNvPr id="25" name="Afgeronde rechthoek 24"/>
          <p:cNvSpPr/>
          <p:nvPr/>
        </p:nvSpPr>
        <p:spPr>
          <a:xfrm>
            <a:off x="323528" y="5301208"/>
            <a:ext cx="2592858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laboratory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ache2.allpostersimages.com/p/LRG/21/2143/SLQED00Z/poster/walker-carol-mustang-wild-horse-filly-touching-nose-of-mare-from-another-band-montana-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sp>
        <p:nvSpPr>
          <p:cNvPr id="12" name="Afgeronde rechthoek 11"/>
          <p:cNvSpPr/>
          <p:nvPr/>
        </p:nvSpPr>
        <p:spPr>
          <a:xfrm>
            <a:off x="7164288" y="2852936"/>
            <a:ext cx="172819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merrie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5508104" y="0"/>
            <a:ext cx="172819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mare</a:t>
            </a:r>
            <a:endParaRPr lang="nl-NL" sz="4000" dirty="0"/>
          </a:p>
        </p:txBody>
      </p:sp>
      <p:pic>
        <p:nvPicPr>
          <p:cNvPr id="76802" name="Picture 2" descr="http://t3.gstatic.com/images?q=tbn:ANd9GcSFaFkz-waZFMqSYtZMVPsH61zMGDnkwihS6txk2t7eQZc8M7DUmA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78886" cy="3501008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2555776" y="2924944"/>
            <a:ext cx="2055140" cy="51431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hengst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0" y="0"/>
            <a:ext cx="1979712" cy="51431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stallion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12</a:t>
            </a:fld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munsellhorses.com/images/ZippinGel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716016" cy="3429000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3419872" y="6343684"/>
            <a:ext cx="1224706" cy="51431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ruin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0" y="3501008"/>
            <a:ext cx="1944786" cy="51431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gelding</a:t>
            </a:r>
            <a:endParaRPr lang="nl-NL" sz="4000" dirty="0"/>
          </a:p>
        </p:txBody>
      </p:sp>
      <p:pic>
        <p:nvPicPr>
          <p:cNvPr id="14" name="Picture 2" descr="http://farm4.static.flickr.com/3524/3751298683_6ef45b4c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2100"/>
            <a:ext cx="4590435" cy="3435899"/>
          </a:xfrm>
          <a:prstGeom prst="rect">
            <a:avLst/>
          </a:prstGeom>
          <a:noFill/>
        </p:spPr>
      </p:pic>
      <p:sp>
        <p:nvSpPr>
          <p:cNvPr id="15" name="Afgeronde rechthoek 14"/>
          <p:cNvSpPr/>
          <p:nvPr/>
        </p:nvSpPr>
        <p:spPr>
          <a:xfrm>
            <a:off x="6695728" y="6292196"/>
            <a:ext cx="244827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fokmerrie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5759624" y="3429000"/>
            <a:ext cx="3384376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breeding</a:t>
            </a:r>
            <a:r>
              <a:rPr lang="nl-NL" sz="4000" dirty="0" smtClean="0"/>
              <a:t> mare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0" y="4005064"/>
            <a:ext cx="1944786" cy="51431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castrated</a:t>
            </a:r>
            <a:endParaRPr lang="nl-NL" sz="2800" dirty="0"/>
          </a:p>
        </p:txBody>
      </p:sp>
      <p:sp>
        <p:nvSpPr>
          <p:cNvPr id="18" name="Afgeronde rechthoek 17"/>
          <p:cNvSpPr/>
          <p:nvPr/>
        </p:nvSpPr>
        <p:spPr>
          <a:xfrm>
            <a:off x="1259632" y="6343684"/>
            <a:ext cx="1944786" cy="51431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gecastreerd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  <p:bldP spid="9" grpId="0" animBg="1"/>
      <p:bldP spid="9" grpId="1" animBg="1"/>
      <p:bldP spid="10" grpId="0" animBg="1"/>
      <p:bldP spid="10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101378" name="Picture 2" descr="http://upload.wikimedia.org/wikipedia/commons/thumb/f/f8/Baileyphoto2.jpg/220px-Baileyphot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657351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0" y="1628800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falabella</a:t>
            </a:r>
            <a:endParaRPr lang="nl-NL" sz="4000" dirty="0"/>
          </a:p>
        </p:txBody>
      </p:sp>
      <p:pic>
        <p:nvPicPr>
          <p:cNvPr id="101380" name="Picture 4" descr="http://upload.wikimedia.org/wikipedia/commons/thumb/4/46/Shire_horses_ploughing.jpg/350px-Shire_horses_plough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5815" y="2780928"/>
            <a:ext cx="6098185" cy="4077072"/>
          </a:xfrm>
          <a:prstGeom prst="rect">
            <a:avLst/>
          </a:prstGeom>
          <a:noFill/>
        </p:spPr>
      </p:pic>
      <p:sp>
        <p:nvSpPr>
          <p:cNvPr id="6" name="Afgeronde rechthoek 5"/>
          <p:cNvSpPr/>
          <p:nvPr/>
        </p:nvSpPr>
        <p:spPr>
          <a:xfrm>
            <a:off x="7020272" y="6353944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shire</a:t>
            </a:r>
            <a:endParaRPr lang="nl-NL" sz="4000" dirty="0"/>
          </a:p>
        </p:txBody>
      </p:sp>
      <p:sp>
        <p:nvSpPr>
          <p:cNvPr id="7" name="Tijdelijke aanduiding voor dianummer 6"/>
          <p:cNvSpPr txBox="1">
            <a:spLocks/>
          </p:cNvSpPr>
          <p:nvPr/>
        </p:nvSpPr>
        <p:spPr>
          <a:xfrm>
            <a:off x="8100392" y="188640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7522" name="Picture 2" descr="http://i01.i.aliimg.com/photo/v0/107204955/Wet_Blue_Horse_H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0"/>
            <a:ext cx="3217937" cy="2407721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2699792" y="0"/>
            <a:ext cx="277180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horse</a:t>
            </a:r>
            <a:r>
              <a:rPr lang="nl-NL" sz="4000" dirty="0" smtClean="0"/>
              <a:t> </a:t>
            </a:r>
            <a:r>
              <a:rPr lang="nl-NL" sz="4000" dirty="0" err="1" smtClean="0"/>
              <a:t>hide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2627784" y="1844824"/>
            <a:ext cx="284380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paardenleer</a:t>
            </a:r>
            <a:endParaRPr lang="nl-NL" sz="4000" dirty="0"/>
          </a:p>
        </p:txBody>
      </p:sp>
      <p:pic>
        <p:nvPicPr>
          <p:cNvPr id="107524" name="Picture 4" descr="http://t3.gstatic.com/images?q=tbn:ANd9GcRtWN6OakDUWo27ZT5VbmrIMLgMIKfP0_qu-8CRC7d93xVnOag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36912"/>
            <a:ext cx="1876425" cy="2438400"/>
          </a:xfrm>
          <a:prstGeom prst="rect">
            <a:avLst/>
          </a:prstGeom>
          <a:noFill/>
        </p:spPr>
      </p:pic>
      <p:pic>
        <p:nvPicPr>
          <p:cNvPr id="107526" name="Picture 6" descr="http://t3.gstatic.com/images?q=tbn:ANd9GcTVf_ZIXQXk6Bv8iZYlv9SUaqFjJtWG6eLMcqnoK4Mu0CIgzR-xUKY4m_F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277081"/>
            <a:ext cx="1872208" cy="1244469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1979712" y="764704"/>
            <a:ext cx="273630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miniature</a:t>
            </a:r>
            <a:r>
              <a:rPr lang="nl-NL" sz="2800" dirty="0" smtClean="0"/>
              <a:t> </a:t>
            </a:r>
            <a:r>
              <a:rPr lang="nl-NL" sz="2800" dirty="0" err="1" smtClean="0"/>
              <a:t>horse</a:t>
            </a:r>
            <a:endParaRPr lang="nl-NL" sz="2800" dirty="0"/>
          </a:p>
        </p:txBody>
      </p:sp>
      <p:sp>
        <p:nvSpPr>
          <p:cNvPr id="14" name="Afgeronde rechthoek 13"/>
          <p:cNvSpPr/>
          <p:nvPr/>
        </p:nvSpPr>
        <p:spPr>
          <a:xfrm>
            <a:off x="1979712" y="1268760"/>
            <a:ext cx="295232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miniatuur paardje</a:t>
            </a:r>
            <a:endParaRPr lang="nl-NL" sz="2800" dirty="0"/>
          </a:p>
        </p:txBody>
      </p:sp>
      <p:sp>
        <p:nvSpPr>
          <p:cNvPr id="15" name="Actieknop: Introductiepagina 14">
            <a:hlinkClick r:id="rId9" action="ppaction://hlinksldjump" highlightClick="1"/>
          </p:cNvPr>
          <p:cNvSpPr/>
          <p:nvPr/>
        </p:nvSpPr>
        <p:spPr>
          <a:xfrm>
            <a:off x="8101584" y="278092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fgeronde rechthoek 15"/>
          <p:cNvSpPr/>
          <p:nvPr/>
        </p:nvSpPr>
        <p:spPr>
          <a:xfrm>
            <a:off x="1979712" y="6353944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shoe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1979712" y="5229200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schoen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1907704" y="2636912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jasje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1187624" y="4581128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jacket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5868144" y="2852936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shire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0" y="2132856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falabella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t1.gstatic.com/images?q=tbn:ANd9GcQCuWr5JliVMhTcgt_7nJWOoQkbqDwY6Iil_s84AYwwgRJjVhyJ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501" y="0"/>
            <a:ext cx="4540499" cy="3284984"/>
          </a:xfrm>
          <a:prstGeom prst="rect">
            <a:avLst/>
          </a:prstGeom>
          <a:noFill/>
        </p:spPr>
      </p:pic>
      <p:pic>
        <p:nvPicPr>
          <p:cNvPr id="66562" name="Picture 2" descr="http://www.estherliano.nl/ielkekootwijk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82734" cy="392909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0" y="3429000"/>
            <a:ext cx="269979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rijpaard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0" y="2924944"/>
            <a:ext cx="269979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riding</a:t>
            </a:r>
            <a:r>
              <a:rPr lang="nl-NL" sz="4000" dirty="0" smtClean="0"/>
              <a:t> </a:t>
            </a:r>
            <a:r>
              <a:rPr lang="nl-NL" sz="4000" dirty="0" err="1" smtClean="0"/>
              <a:t>horse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2</a:t>
            </a:fld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0" y="0"/>
            <a:ext cx="161967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riding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0" y="548680"/>
            <a:ext cx="161967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rijden</a:t>
            </a:r>
            <a:endParaRPr lang="nl-NL" sz="4000" dirty="0"/>
          </a:p>
        </p:txBody>
      </p:sp>
      <p:sp>
        <p:nvSpPr>
          <p:cNvPr id="75778" name="AutoShape 2" descr="data:image/jpg;base64,/9j/4AAQSkZJRgABAQAAAQABAAD/2wCEAAkGBhQSERUUExQUFRUVGBgaGBcXFxgaFRwXFxgVFxYXFRgXHSYgFxkjHBUUHy8gIygpLCwsFR4xNTAqNSYrLCkBCQoKDgwOGg8PGikcHBwpLCwsLCwpKSwsKSkpLCksKSkpKSkpKSwpLCksKSkpKSwsKSkpKSwsLCwpLCwpLCwpLP/AABEIAMMBAwMBIgACEQEDEQH/xAAcAAAABwEBAAAAAAAAAAAAAAAAAgMEBQYHAQj/xABHEAACAQIEAwUEBwUFBwQDAAABAgMAEQQSITEFQVEGE2FxgQcikaEUMkJSscHwI2JyktEVM4Lh8SQ0U3OTorJDY8LSFhdE/8QAGAEAAwEBAAAAAAAAAAAAAAAAAAECAwT/xAAmEQACAgICAQMEAwAAAAAAAAAAAQIREiEDMUETIlEEMmFxFEKB/9oADAMBAAIRAxEAPwCRHsQSJkkwmLmjmQ3DOARfwKWKc9r71MpxXieDF8Skc8a7ybaDmZIxp/jQedRmN9uEMcV/o04m+49gm2+cbi/Ssy7T+0PGY4kSSZY+Uae6nrbf1oe+mNX5NZ497YYoIQyQSM7bZrd0PHvEJDDyt41kHabtxisc95ZPdF8qLoov0FQ+BikZhHEHZn2RLkt/hG9XzhXsPx00ZeQxYc291HJLn+LJcJ8/KlY6Rn8GGZ2CIrMzaBVBJPkBqa0Ds/7C8XiFzzsuFBByqwzyE8syg2QeZv4VdeyWHk4UgWbAxhtmnjPvt4l2up8sy+VWTivtLweHizyM4Y7RlGDk+F9CPG5FJMbTMN7Rey7iGCuWi76Mf+pDdxb95frL6iqoritM7Ue2bE4i6QD6PH1BvIR58vSs5mXMSTqTuedMQneist6BjI2rhl5HTwoA40RGx8aIWHPQ0sDfxrrxdaYgQ4xl8RWg9ip+GzJ3c0USynlIWVHJ/wCHKpBjbwbSs7RetLYeG5uANPX5UNWFm48cgwUuGODOLMT/AGYsU9yLbBZD9nobms0g7D4tZ+5XLc63z+7l5OGS4ZfEbX1qFkilkAViXA+qW3HkenhTzhQxMEitG5VlPuvc6ddgdLbi2tLFhkiexfYnicKl+4MigXupWRSOfvIb1BP2lCNldL6DVT0Avv43q8f/ALSn+jurJ3M5H94Fvh5L6HvEP92xv9YaXqpYftRhXg+jYrBKbElZo3yTKSANCQQRpsdDSTY6TD4bj+HbcsPNf6VL4PGwt9WRPjb8az7E4cxklSSvI7G3LMBsaPBjL+dVbJxRpgwatvY1GcS4AjAm1KdgIMNO5Rxab7MZkdEkHPIykZJB+hV4XslgZfdjx0sL3sY5XjZg25WzgE+hNGQYmTns8t7EUWTs4R9VyK1PGeyrFAZop4Jf4laMn1BZaoxSfvDG2HlDq4QqLMQ52U2Ol+R2OnWjIKK1NwqVeYNRGJwTKdRVzx6tGbSpLERv3kbL+IqOxDI40IPlY0k0Omiq5DSsbU7mw9qbtHVAGzURxXLUKKARtXbUYx10rTEJ2rtGtXKYDlcQ9rZjboTcfOufrSh3ZFKNhXCByjhDs5U5D1s1rH41BRdOwPbZsDcRjCknfvUySHwE68vA1po9sMKRlp8PNGbaZSskTHwkU2HrXn1Bfax8qVjmZfqsyg8gdPhtU0/A9eS+dp/bBi8VmWIjDxnSyauQfvMfyqkjHSBSmdih3Um6+djoPSmrCgJCKfYgFTy/yo0ZJvoTbe3Lz6VIcKxGHUFpoZZnv7qBxHCfGRl/aHyW3nTniPaKSVe7ZkjiG2HgUJFptmVdXPi5NCQrDwYHCRorTytO7AEQYbQC42mncWTxVAxHhSXEeK507vu4YIQbiONbsSNjJK95JG1O5A12qKkxp+yMvzNJ4ydHN1Qx9RmLr5gtqPU09INsNLih9kW8Tv8ACmpck0K0Xsf7GcTjFWWSRIIjYggh5CDrooNl0+8fSix0Z8IicxsdN/CkwCNq3rivYrhvDsDLBNi2QynMznK0rEAhcsYGwBI0A33rDsUiq7CNi6XOVmXKxHIlbmx9aVgGw3FpY/qtfwYXFTWD7bAf3sCnxRrH4NpUArA1x1FUpMTimX/BdqcFJoWaO/KRPd+IuKdYnszhsQM0XdsesbDXzANZiY7UpCCDdSQfDT8KdkY/BeT2LVRa7jz1Fumu1Q/FexuUZoWJP3TbbqD18KmeB9vUEXd4iE51BCTIzWY8hOl9f4l18KQxHbBCusDq9/vBoyOdjYMD5g1OilfyVSGZlIzAgjmNwRzpzxjHvicrSOXZb6nc3tckdTYXPO1Wmbss00H0iMwtH9pu9UZGvbJIHsUbzqBxvZyWMZmjYL9+2ZP51uvzpaKtiPBOM4yJrQSYgGxNomc+6NzZb6CprC9vcQMQss7CfKMjq4UM8ZOqswAJYakE7HwJqO4RxfEYRi0D5CbfZB1GxBOo9KtsftUaQZcZgMJiRzbLkc9TqGF/hvQ0xWTGK9tww5VO5GJgKgq7PaS3NHDAgsu1z/mSr7QOBYz/AHnA92x+13Sn/viINV7is3BsVEckE2Bm3DWLw3+64RjZTtcAEb1F9l+wsGMU2x0cEpZgkcliCo+8bggncbgjxor5HZaOP9kuEYiB34biVScDMkTykK1tSmWbUEjYg72rJe/POtJxnsR4gv8Ad9xOvIo9r+jCqjx/sZjMKuefDyxqN2K3T+ZbgetCYEKHvXaTFOUF6oQmKDrSvdV0x1SEN8tClitcqqFZrHY/gGDwuU47BYpphuZVDRA/uxi1x5g1oPFfaFgMPDdmuuwiEZBPhlYAAVj/AGp9rWNxQKBhBEdCkRuSOYZ9yPK1U5MW9sqs9vu3JHwOlYbNNFj7ZdqIca94sHh4Bf6yKBKf4ith8qrJjtsdelSfDuz7SauQi9b2+dXLgfs4xEgzQQ6W0knvGhPIKCM7edgPGqr5JsoMXDJG+z+vHpRZcPkUMwYg7NY5L9A31fnWo4Thi4CZP7UwqsCpYOZVGHDhgAqx7E25tv4VIdr/AGyrEnc4XDKwto8mQxD+FIyQfiKSaHizFmxRO2g8P611sYxQIcpVdrqLj/ENfjelOI49p5WkcRhm3EaKi+iqLUpwvg02IfJBHJIx5KpPxOwHnQ/yCGNqsnYrg2Hnm/2nvGQfYhZBIT5OQSLfd1qUxXse4mkYfuFfS5VJFLjwIJAv5E1UZYMjFXUhlJBB3BHlSY0bpP2r4Nw6Hu4sPdmGsPckSH/mtKNvEk1nmO9ps3eE4eGKCOxGRS2a3XvAQVPQDTwqnTYx2AUszAbAktbyvtXIoz5Dx2oUbBuhZu8mkJHeSMdTcl28yx5eJoYfDBvrX0Nsqi7HqQx0A+NOm4hdWGZco17tSI0Pko0b1pjNxB20ByjounzqqQrvoVmgQDWw8L5mPmf9KaSSj7It51euB+yHH4y0swTDxkAmSS2YjqETw5tapHhXCuFcOkZMW0ONlGYqVcmLT6qstsiv/EbUrHiZdra5268vHWl8Rg5IyM6shIvZgQfS9XXtb7TXxYEceGw8EaghRkV3Cm1wCRlW9hsOVVGZpZ2BZnkIFgWJNh015UbFoJhOKuhuAr+DD8xVp4d24wxAE+GK+KWYfytY1U5IMuhIv0G9IhQdrU7FSZrGGx+AxQZVxCKXBVlf3GIPI5xr4a0wHs0yXMcz5CDcIw1B2va4I9LVnAUc6tXZjGgp3JxrQre6qWy5W6ox28Rex6VDi70w6E8f2NmjVmWSzLf3Cp1A2sRcXt1sKgY8e4NmAv4i1a1H2fxJS/0n6QvUojEjpnW2vjVN7RdmZBMwSGRlJGV7AE36i9hY6b1ST8hZFy4hBGrg5idGS1mQ/gynkR60zaeKTmL+NGxXBpIiO8R49d2Uhf5tvnU3wvtI6IInw2DxES7LLCubxPeJZr+PhTSB0RuBx8sJ/YzyxH9yRlHwBsanovaPxFUZHmSeNhZknjVgynQgkWNjSkWM4ewYHCS4YupUmCQSx68+6mFxY/dINQnCOzazFgcdBAwNlWfMucdc2y8tPPpT35Fors2F1NgAL7ch4DwoRgirlifZrjwpZI0xC/eglSQW6gAg/Kqvi8M0TlJUeNxurgqwvtcGhNAFU11hrXFpU2/CrRI1INCjl6FUAkqDmdKcjiapoignqR+VX3EewbFX/Z4iF/4gyn86ovFezk2HmkhkCl42ytlNxfwPPesEy6GrcQZmDOc1tgSQPS21WHCe0HFRraPE4qPT/jd4vwlBI8wahsP2cxMid4mHmdAcuZELDNoSDl56immIwrRm0iOh6MrKfgRRpj6D4zFvK5eSR5GO7OSW+dJxoSbCiA+NDNTA1Dsz2U4OsefG4iZmI2eOSGMeRUHNb+L0pV/aJheHgRcMOIeMMSc7AJrvkupJ8yKzLDzONA7KOYDED4XtUng+KwQ65O9fqdFv+ulLG+x5V0WjifFOJ8VJKtOIT9hiqRgf4bZ/M0pwnsJGovMJJmBtkiVmW/QldPiRVeT2g4gt72i8kjsoHxBzeR0pbjHtJxsyCNcRIkYFsqKkVx4mIC/yp9aJpst8/Zzhkad7iZkhRWK93CrGUstroTlsDqNh61nPaCTDNKThO/EX/vlS1/DLsPPWk+EIHkVJJXSMm7WIv6B2Clj4mrviE4Rh+7GHw+NxGJBDAsQFJG2cWZCt+QB86myqRTOE9lcVigTBh5pQN2Vfd9GNgT4Cm82Akgkyyq8Mi/ZdSrDoSGFa9Li+K4uFFaQYFNrK4zuDsAAuYHwBphieAYHBWOJ/aSt9rEyAm/Xu7lviPWn43oVq9bM+xnaOWWMRs3u/uFkDfxqpyt8KYph+pCjx/pVh43xPAAMIYJHdh/eFhHGl+aRx3J/xN6UfBezrEtH3szQ4WIi4fESqtxa4sq3Y38udJUuh7ZCmWKPQJ3jdWPu+gG9WbBez/GTRd5O8ODg3zyyKoIOoGRSfnaq1LwKVczIplRD/AHsQYxnxDMAflSeLmkky9+xAA90uADbw0Gbz1otsNItOB/snCRFpFOOxCm2USFcOd/eW6jMu29zUdxnj8uMJEWHw8EbAArBGB7oPuiR9yRbTao/BYmJCPdzai7sLgDmQOtT3Fe1eDVSkGGExYWMk8hIH/LjjyAeZ6bUBbITAdjsViNIY3lI3Kj3R5ubKPjUTPw9lZlYMGU2YEbHbXlUxxXtdjMWFjeVyoAURoSsZtz7tNCaU4b2Jxko+oyI1r5jlBtt7u5pOSj3oKvogsLi2hN45JIz+4xX8DWidku2TOMs2OjLchiFAPlnAF/Wo+H2cgGzuWPO2gonC+xCSTSRkaLbmdCQDUr6iH7B8TZeeLcPaWFrR5wwIJhZWU33tlNZjjOys6MSkbjw+1/Le/wAAavOE9l+Q5sPiJIG8GNv+21SEvCeKxDKSmJX94Kx+dmqlzccvNEuE14sy2CWRWAkDWB97T37eTW186n2wWDl+pijG33cTCyj/AKkeYfECidoMCxLmTDtDKbWa7KotvcEa3230qDhZwbEg+DW/GtFvoRKR8IkWfu8PeSS2YHCuWuvVTGR8DY+FMe0Us7sv0ppi6DKvfAhwu+W7gEi/W9KvE2/dlfFT+YtT2HtVikXKMRIyC37Oa0qfyzBvlTEVdUtSrnWnPFJzLIZMsaE2usa5UuNyFGi36DSmsg1qhCBahXStCmB6ZbjSoRc1kvahBJjcQ4+1Kx+YH5U+4b2lkDHvUntYaZA3To3SorF8WjaR2IkXMxPvRuNz4CuSTtGkOzSfZA2TBSf89v8AwiqA9qAD41Tv+xQHw956J2H7WYeGGRGlAvKTqH0ukYBPu6bGmPartBhpsVdJ0b9mvOwuC1x7wGtEvsKX3FU4ngF7qQ5RcKdbeFVfC4UubAedXnjMqHDSZZIycp2ZT+dRPZTChlP8X5ClCTUGxtXIs2H9kkUuAinWWQStHmYaFbjNsOWwqnYHsbJNIsaOt2NrtoBoTqR5Vr44o0fDo401buWVbb5veH51m2A7K47DSRzsHbZ2WO7ME1DF+gAvRCV+Qa/BFca7C4jDMFYxvcXGRuW3Mb1AzwMjZWFj08609cYcQC73vewvqeotUHwzs/HiuMR4eXN3bkZrGxsIy+UHle1qqM7k0JqlZTFTS5BI8tKk8B2jfDrlgyxk7tYFj5X0Fax7QeCRriY44kVEjgQKqiygZpDt6079m3Z+FxiBLFHIMqfXQNzk6ij1fdSDDVmLvxydmLPKzk/fIb4X+r6WpoWub2uTvvc+pqf7TcGCNGEQDOSNNL7AD51NdoPZo2DWJZHzSyIWfL9VTewVTu3iaeSrIKd0LcA7SMIcjYiHAw2AbJDEZ38AVW58zrSn/wCWcPiF44ZMSyXKtiWv7x5ojXAHw8qb4n2aqvDRjBM2fvCmQqMtsxG+/KqTgcA8rBV3JAudFF9rnlSSXdj2aHjO3KywFpsSyO2iQYaIMUtzLuctjpyvvUdH2kkKgYbDRq5WzzTqJpm/g70sFHgFqwdlPZfECGncsei6D471pXDODwQD9lEinra7erHWud8yv27Lxfkw6D2eYmQF2QqDqXcd3HqbE7a77AU97N+z9JBmePES+8wtGnu+6xUnNzGlbVi3JUlcrHkCdD4X1tfao32cJ+wQ9RIfjI1EZyk66CklZEcH4KkIsmCnQjmIRc/4r3p48cupXC4g67FVF/i1Xy+p9PzrkR38z+Nafxovtsj1WZy3DsUWLDCSEH+AG1/4+nKmnC+F4lZsSwwsjNdfdzR6EopAb3+dwdORrUAfcv4VGcJP7fGH/wB2MfCGH+tNfTwQeoyuYXCYsFScK40N7PEfePm+o8alUbEC18M5P8UXz9+rKx2864x1H65GhfTxXQvUZWcSJ2904ViDyMkdvG+pqmdpuxq2DNglQtcArKoO3MKLeta0dxUB2u+ql/3/APxFEuNRVocZW6MM4b2MkaJZI5WQtfQXy7m17eVdxPZ3Fr9ZElHUWzfka0Ts3hv9mi03W/xp5NhR0qfVkmPBNGJ4uGx9+N4z4jT52qPlIua17iuCBsDY6/kayHEj328z+NdPHPIylHERNdoZaFbEF+x0vdkMPrEDcba2JtRBL7o11sDeqzju0BkbYgctdbeXKl37SLlAEZJtY3IG1rGuJwZtHRYMBxdo2cK9rkaXt9iPXxpys3ee+9m6ki+gG+tU95BO10D59GKmwUBQATmJuTtyqV7P8fV2ihZHuzqpIIN8xA0G9Ek8RrsnMbwxXiyBYw0qkRkqLFgL2Ugb2phwjsXKkeafDmwbdhrbT1rQ+1/D4Y8PH3jRYeSFw2H98EsyDQFbC99jbrUpwzHfSIFZ47Fxqh38bA8qEmlQWrsyB1hIiCoFNwGszhrk9Qa23s/wVYI4yL5u7RSSSWsLnW+9sxqjcb7Ew4aZMWzlMLGytImUs2hvZbcibel6dN7XYO8YsskcP2XKFmY9FUbX8a14407Zhy29IZdteGBMY3du8YksxVcuXNb3iAQdTaqPDO0PFQ/eHMo0chSdYyNgAOdWbjPbSLF2eOKRDGTfOVJYHY+7zvy8arHFOEyviO9skQkVSvezRIxsAL2zaX5XtUtVyM0hvjV9lnx3EZpZA/eRv7oW5jZdtfst41OdieJSxpN/u4uqn3jIOb7WB61TIZzh4178OMzNYqudD4rIvuta2wN/CitxawDoxCfV1BGYggsE01sGG9t6wp5Wb17aEe0cjmXC5kUftNMrXubppqBar/7QsdI80eaEi0ZGkiH7R15VnXGeJJI+HKZm7t8ze6Rp7psL77GrN2h7cQTyBgsoAW1ih3zE9drGn/ShV7h9jONg8OOHMMhIdnOqEWGa97NfmPjVO7GSRLFd52jJY6C1raW3U08TjZcTyJcKitlJXmQg16bj+YVA9nOzkuJkEcYGckAA9SpfU8gFFyeVxVKLcaf4FdM1bh6sxQriXsVNmGS7A2IuCu4943tzHSn3E0cQSXxkiXUjMVj3YED6qX+FRvDOzkkeVVmYrho2V3URtH34Unu0uMxC3sTsCbdah8ZxF8Th4laSPvZMsoVA+URm418VKuG6elRy8cclh15/ZX07lK1yV34+B72PhREmSHFTIgfMIyFuBlQM3vqTqenSnvY6eRoB3eLkUqLFFSPKlzfLdlJa9738aznGcfkw2KKqf2kZKm1mXow03BHPpUr2L7QSxNCsy91FM0h751IVwqEBUO2jW1FEoSW0XNwyqJpxnxF7jGS7a+5D42+xpSaYrEAf75Lrc/Uh5n+Co7+2IDb9vHr4/jUJD2phM/d9+tiNL/VDA6jOBuRffpWSlyPqwcYrstDYjEZNcZMFy/dhvz/cqL4TisW0mIti3A7wXOSMliFQZj7unuhRp0rrcWhN/wBvF/NSPA8Wl5z3iAGQkXIFxlUXHUULkn8g4Imp8Xih/wD2yb/8KE//AApSf6WpF8a97Bh+zh2Yfw+fwqOkxsYIJmi8feG2tJScdiP/AK0fTVunKqXJKicESP0rFXv9Mk/6cPO37lMuMY6UIGmxzKLMFzJELsRsLJ4UlDxFGNlkQ+GYVD9v5SMNHe2soBsb8mqlOT02JxSHvBMPMcPGRipFGUWUJHYDkNVuaXkws+v+1yf9OL/61zgl/o0Rv9gfPalJnNJvYJERxCGYLf6S/wDJHvY9BWVyH3j5n8a1TijnIfC/yDVlTfWPma6eFmXIdy0KOKFdJiNAK6BSy4c0cYY1jZtQkk7KbqSCRbTod6tHs1gZuJ4bINQxJ0vZQpzfKq59CJq5+zfhsXfSy4gtlijuqqSGYk62t9YADbxqW0VRLe2HgmLmxSFYXePKFjKC4vfUH7pv1qPx3aeXhr4COVS0uGU94ocWMcgtkuDqwHXTSrF2l4n3AjaCJgri5ZXI8QrRkkAjTass45gZJC0xzMTqc25FXkujPFnpHgnFYMbEJI3WRGUEroSM2yyDkdCLHpWP+0jgyCeVVBUKRpawykXBUdL1X/Z92zfh2IDLrFJlEyWvdQfrLb7YuSPhWx+0DAwYvAnFLJokRdXUA50sSFN+V/hToh/JivBZEBBkAIFjrcXsba23setPu0XD1U97EoUNuANL9fWoBZbRZgFtbW5sdeWp1sRypvieNSvbM5sNgNqK2DRL8J42EJjbSGWyyL9kHZZAOTIbG/S4pWcNGzRte6MQRrYHYkedh8qrcjaepq8YBhOolOpb622lgASfhWXL7VZvxK3RCh/A/ChK5PI/CrT/AGWDzrsfDsv2h8K5vVR0emQGDxlsNLC1xmFwAhN3voSeWlxVg9nvFBHiWL/swIZ2LgbZRBcgHokZFOY8Ot9RcHyH4inuFgQlkEd80cqm5GxRrgabm1qfreKJfETvFO0MPD+HLGmaRmD90R7yvd3IZ5NrspueZ1qqN2nGFwwXDqA0xeKNtyFUK0hB5XaYeQQ9ask2Mj7kKtmEKSOtiCqq6RxWI5MCW06VnMuJVpEsfciZzlA0DSBRfysi1Slf+CUfAnjcOsYzWBZuZ32GYknenkvEZXigjLM0UIkyA8i+XT019DUXx/F5sttrGp7guEZoo2OVlKCyk2YNtfy8KTdRtltLKkMGlJFQuEw7d6Cb+6d+Wn6FXduH9EFvMVFQYXLiHuPdI6aX929qIclJkzhbQ1Mo6inB4mSqqxBCAhdtMxufPWpEohFu7X/uBpvNClj7hX10/Cs00aUMTOPD4UQ4geHwpyMOp10tRPoi9atUSxu2JXw+ApF571IjhKkXBX10/GiHhOn2P5xaqTRDI/6QRsT8TRWxjfef+Y/1pd8KNdv5hTV4l8a0VEMKcc333O3M23trr41GONT51Id0vK/L5VHuda3gYyOihQBrtXRBLDBClVwS3/1tTlY7mjpCeo/XnXE2diQguHTfnTmOO2oNjby/CjBP1/pS+RfE1m2WkF+kEgKzEgbXOnoKHdKQRe9x0rjINiDalI4B19Klsqiidz3cpVr6GtT7GcbX+xcSkkbS5ZGTu81ge8AYC/2VGpNU/tDw2MDvCCCPHfzqVwzKuDhwhUhpQMTLrvn0jVh93IFNvGu6PInHL4OOUHliUs4U/VC3J2C63HgenjSR4c4kCEWckLbff/WtDWCwsthbS1gNun9Kk07J/T4FKFUmw0oOa31o3NyGtzUg2PjWcefJ0XLixVlI7SdnlWIPENUAD6bj72nP+tH7E4vKSjbPdl8bXVh8qs0sFwysL3up38QaeY7hkH0LCxwKV7lmu27Zj9e53sWF/UVkp5QcZGjjjJOIkWA5H513vgfDwoFSBqT8efWuZOh061ynSGCL0+dGBA5a9QSKTWQ+HrvRiw3pDE5Fyo4j0zKVIGgINiR05CqFhcI7YrKMya2Ivey9CdjtV7mxCgW6/L+lQHD2MQlJylytlPiAQLVvxSpMx5I20RTcKeSNpA4srZbW5G2t/Xarjw4AQx+CKAB5f51WsD3iw4gG1yEyp1JsGynwFjU1gZSIYwxGYKAT+vSnyW1QoVdkiR5X60RmHX8DTUS9LfDSgZD+7+HzrKjQWkYb3YfhTJpzc3NhyIvfy1Fddj0v60izdTVJCZyTHWJNjbwJJon0+4vr+fwpOVtdyaQkrRIzYeXEE8zTeRvH41wp10pNo/WtEZsKb35UnajlaJKbbb1oiGFXcU1dalY8JaLPuSdPwqOljPStIszkhK1ClAlCrsmixCSw1NvOjBr9PSmhiO+9KKCNrLfmTXHR12PM3T8qWU3OoHnTGI33t8d/hS4B01tUtFJjtRzFq73qjQkelqjjKwNiRXXepxHYrjOFSY2SOBBe7e+9jkRQLksf4Qxt5VZ+AdlIZjNOzFnByx62YIihRcbcqk+AyGLhYsBdzIemhNrj4VReHdoZIZfduVJswG1r1snUUkZNW2yZ4hD3bGy6A/Kp32ey5/pJAKjKo16+/Y/Cj8RMeIhLxENlF31so8L9ajOznG4ocJMmf33Ym1thYKBcbnes1HF2W5WqI3EKEJUNe2hqW7J4uIRzq5CgkaN4i2nXUA1UTNcnlfxo0bNe6nXrUUW9omsZilSQqGzeNhb/AFrn0hSL/r1qFwuCdCSWBzcvzvTlEYbkW8vxqXFFJskHxA9aRMvp86aGE31I8LHpSsak0sR2HZbim0sIudL+XKlm18LVyPpemBAcQilZhlQgD0v+rU54dDKDZ1Nut6ljILdaSaTzq8tVRGO7CxpzvRzpoaBY7H/Oj5QOfxqShLvOnL9aUiw/V6Wccgb/AK5Ug5IvTQhKQeFIt8aWzgnnekcw/W1WiGJ+l6TNdc+HlSLISda0SM2ckl6UMNh2dwqi7MbAVxE1sNSTYdSTsK0rs92S+jpmcXlYe8fuj7i/maq6FVldw/DMg7qT6p2bxO4HTWn/AAbsWmJxCxSMyqwNnUC9xqBY9RepvHcPDCxFQAllwxuWLIDoRoy9PhUJstxRHce7IvhsRJCqmQIdH2uCAwuB4GhWyYNXaNGk7tmKi5Kgk6C1zz0tQpZzGlDyYTmArrhbb0gE15illv0qiBSN1ApYS9Pw/CkMtuV6MJDbbWpoqw7k2sOfPc054Zw5ZZVSSQoOZHT8qSjvzoRswvlJA8N/nSGWftTxTKFhjIESqBoeQFgL+lVc5eWn40fuB5nfU63o6QDlb1/ypaGkxuqtqquVVrXA5+dD+zb8/HpTzuANh6iggPj8qVjoYRcN1Opt8vWnuHw9uY+FOljY7bdNPnQRiBqoqWyqDdyP1vSZROmnn+NGmOl7E9AKIkebkR4HakMJJscqDlXIGa2opYx25ny5UC3IUhhD0+QH40gjG/1fLWjlAQQSD5A3/wA6UzWFgD53oEJhTe9v6V1Uueh86OZDbakQrZr5RegYpmsNyaTf3jrpaiEt0sKCoL/50xHJsoPP02pGQ320/XOljvYD1ojJaqENm8/jtSRgHI057sXNEZBVJktCDLSbClmPhak3qkQWz2d8IjZmnk1KNljXlmsWL+JA2871owhVtv1eqx7OsGPoysebO3rcKD8AatOHT3uun5/51aYqEJeG3qLxvZwSAhhcHlVkYaXFF7yw2q8UxZUc4YwSJFa5Ki1zvpoL+lqFDvR0rlGAZIwWKTprSgY02jelcxqGiUdyAc6XSkR5ClipFgQOtr/C9JlDlPOlALePlSCnyrpmA5/CoaLTFu6G4AB8aMp53pJHB/VqC4gE2A/pSoY7zC3gfGlIco1GlI9DRhr5dNqlooXeYW3t4nlScWN8b+lcJXoPXWkma31V15aUqCx131czHypvDGzbggD0/wBaXEA3JJpUOwC+xGlA76/KilxsK6zAc/gNaVDsI8h6H0GtIxTE6ZSNdzvThT0B+NdZj19KYBGa3+lczcrnXwFdsCNQfWi5By0t+udABZZcvU0S4OtrUqWA0uL0QsP1rQIKguNaI19dRbpajyNYUgJr663qhBGI3/XrRM3gKEzm+lEL6706ExPMdbjais9cM2uu9cdum/T5VZBqPZK64eMi18iaf4nJ/wDIfGrbgU97e9+XMeHpVV4PAYyvK0YUjzY/0qx8JZb6b63Ota8aJm9EriBZD5Go12JA8R+han2MJyHrY1Gh7gVsYoTEhoUpfyoUFUYBE1qcK1Mo6cqaxaGmLgUsreJPrTTJelUW1S0UO+8H6FGWSxtb8LUgB50YwCpodiwlF+XpSoKjXnTVIfSlY4PWkyrFzMCN/hQUjpSWTx/rXU1OhNKirHinyrkhbkbCuLqLXrg10GtQMUIuLm+ldViBpbXrvRVXXb9dTSimgZxMOANvhoaBIXbT50mIbtck0YM17WsOvM0gOGUda6rnmK6/Ww/0rlAwranXblXLG+9h461xhz/GuDwpiChNPHrake+IJuPgKWYaa0g7AeVAMKTrfU0k0lzR5ddQabljzvVJCBm1pKZ7V3QCmz+d6pIhsMTT7gqZsTCvV1+Rv+VRLvaprsUC2NjP3Qx+Vv8A5VaRNmmMwUkqbk2G3LW9vU1McAkF2t0FQ0xCqfP+n+dL8AnGZyrjKOu/OuhJIzbssXEJfcPkaiTPalOJYq0ZueQPjY2FqjVxSkWvt1GtDEkSUb3Fdo2CW6A+f4mhUWWeeWc2pWA12hSIQ4U0unOhQqWaBm0tTnALmcA6i4/GhQqWAhPIQWsdibfGj4WQm2u51+FChS8DXY+KCwroNhpppQoVBYh3pzDU608Q2DeFChSYIBNlNtNKPhG0B86FCkykcT6xHlXY23/XWhQpMYodxXGc3HlQoUAEm+qfOiQtf4UKFACR3FNnFzrQoU0JhyNqRnoUKYhjKd6SP5UKFWiGIPU92D/3iQ8xGbfzLQoVoiWXzG/V8xrSPAz75PVlvQoVqyUPuOztffkPxFNHci1ChSAtHBz+xT1/E0KFCkM//9k="/>
          <p:cNvSpPr>
            <a:spLocks noChangeAspect="1" noChangeArrowheads="1"/>
          </p:cNvSpPr>
          <p:nvPr/>
        </p:nvSpPr>
        <p:spPr bwMode="auto">
          <a:xfrm>
            <a:off x="76200" y="-647700"/>
            <a:ext cx="180022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5780" name="Picture 4" descr="http://www.tiptree-equestrian.co.uk/images/sm_indoor_schoo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51923"/>
            <a:ext cx="4932040" cy="3706077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7092280" y="3140968"/>
            <a:ext cx="205172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manege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5940152" y="6292196"/>
            <a:ext cx="320384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riding</a:t>
            </a:r>
            <a:r>
              <a:rPr lang="nl-NL" sz="4000" dirty="0" smtClean="0"/>
              <a:t> school</a:t>
            </a:r>
            <a:endParaRPr lang="nl-NL" sz="4000" dirty="0"/>
          </a:p>
        </p:txBody>
      </p:sp>
      <p:pic>
        <p:nvPicPr>
          <p:cNvPr id="75782" name="Picture 6" descr="http://t0.gstatic.com/images?q=tbn:ANd9GcTQC6G15eyoswAiKaAycP6VaVrzqvPI2tT73ryRFZqT4TRDgohk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4395405" cy="2924944"/>
          </a:xfrm>
          <a:prstGeom prst="rect">
            <a:avLst/>
          </a:prstGeom>
          <a:noFill/>
        </p:spPr>
      </p:pic>
      <p:sp>
        <p:nvSpPr>
          <p:cNvPr id="17" name="Afgeronde rechthoek 16"/>
          <p:cNvSpPr/>
          <p:nvPr/>
        </p:nvSpPr>
        <p:spPr>
          <a:xfrm>
            <a:off x="1979712" y="6292196"/>
            <a:ext cx="262778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lichtrijden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1691680" y="3933056"/>
            <a:ext cx="4355976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rising</a:t>
            </a:r>
            <a:r>
              <a:rPr lang="nl-NL" sz="4000" dirty="0" smtClean="0"/>
              <a:t>/</a:t>
            </a:r>
            <a:r>
              <a:rPr lang="nl-NL" sz="4000" dirty="0" err="1" smtClean="0"/>
              <a:t>posting</a:t>
            </a:r>
            <a:r>
              <a:rPr lang="nl-NL" sz="4000" dirty="0" smtClean="0"/>
              <a:t>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5903640" y="2714620"/>
            <a:ext cx="3240360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cavaletti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4860032" y="0"/>
            <a:ext cx="3240360" cy="54868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cavaletti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20" grpId="2" animBg="1"/>
      <p:bldP spid="20" grpId="3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2.bp.blogspot.com/_VxSUkzjNTLU/TR2P0X_Zs3I/AAAAAAAATp0/JEWc2DEekS4/s1600/black_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570" y="-1"/>
            <a:ext cx="3780430" cy="2829617"/>
          </a:xfrm>
          <a:prstGeom prst="rect">
            <a:avLst/>
          </a:prstGeom>
          <a:noFill/>
        </p:spPr>
      </p:pic>
      <p:pic>
        <p:nvPicPr>
          <p:cNvPr id="74754" name="Picture 2" descr="http://t1.gstatic.com/images?q=tbn:ANd9GcTZlX8RcD6-kwplR5Aw4ifHv_UxuFHUBKHfKW7Vn1VkPRp8YC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3819464" cy="4365104"/>
          </a:xfrm>
          <a:prstGeom prst="rect">
            <a:avLst/>
          </a:prstGeom>
          <a:noFill/>
        </p:spPr>
      </p:pic>
      <p:pic>
        <p:nvPicPr>
          <p:cNvPr id="67586" name="Picture 2" descr="http://farm4.static.flickr.com/3098/2828309573_e6dbca21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805174"/>
            <a:ext cx="5436096" cy="411262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7018530" y="3789040"/>
            <a:ext cx="2125470" cy="51488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rijpaard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6154434" y="2852936"/>
            <a:ext cx="2989566" cy="51488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saddle</a:t>
            </a:r>
            <a:r>
              <a:rPr lang="nl-NL" sz="4000" dirty="0" smtClean="0"/>
              <a:t> </a:t>
            </a:r>
            <a:r>
              <a:rPr lang="nl-NL" sz="4000" dirty="0" err="1" smtClean="0"/>
              <a:t>horse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3</a:t>
            </a:fld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419872" y="6343114"/>
            <a:ext cx="3024336" cy="51488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planteneters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3419872" y="5589240"/>
            <a:ext cx="2989566" cy="51488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herbivores</a:t>
            </a:r>
            <a:endParaRPr lang="nl-NL" sz="4000" dirty="0"/>
          </a:p>
        </p:txBody>
      </p:sp>
      <p:pic>
        <p:nvPicPr>
          <p:cNvPr id="10" name="Picture 8" descr="http://www.equiworld.net/uk/ezine/0103/BoJLongRe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2819402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0" y="0"/>
            <a:ext cx="266429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long reins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0" y="1988840"/>
            <a:ext cx="3240360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lange teugels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539552" y="2861311"/>
            <a:ext cx="2989566" cy="51488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sweet</a:t>
            </a:r>
            <a:r>
              <a:rPr lang="nl-NL" sz="4000" dirty="0" smtClean="0"/>
              <a:t> </a:t>
            </a:r>
            <a:r>
              <a:rPr lang="nl-NL" sz="4000" dirty="0" err="1" smtClean="0"/>
              <a:t>feed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323528" y="6343114"/>
            <a:ext cx="2989566" cy="51488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krachtvoer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3923928" y="0"/>
            <a:ext cx="356388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moment of suspension</a:t>
            </a:r>
            <a:endParaRPr lang="nl-NL" sz="2800" dirty="0"/>
          </a:p>
        </p:txBody>
      </p:sp>
      <p:sp>
        <p:nvSpPr>
          <p:cNvPr id="17" name="Afgeronde rechthoek 16"/>
          <p:cNvSpPr/>
          <p:nvPr/>
        </p:nvSpPr>
        <p:spPr>
          <a:xfrm>
            <a:off x="4463480" y="2348880"/>
            <a:ext cx="2628800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zweefmoment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regardinghorses.com/wp-content/uploads/2009/03/race-horse-acci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30505" cy="6858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1259632" y="5722426"/>
            <a:ext cx="3271140" cy="58689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renpaard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1259632" y="4786322"/>
            <a:ext cx="3271140" cy="58689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race </a:t>
            </a:r>
            <a:r>
              <a:rPr lang="nl-NL" sz="4000" dirty="0" err="1" smtClean="0"/>
              <a:t>horse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4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644008" y="1124744"/>
            <a:ext cx="3271140" cy="58689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paardenrace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4644008" y="188640"/>
            <a:ext cx="3271140" cy="58689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horse</a:t>
            </a:r>
            <a:r>
              <a:rPr lang="nl-NL" sz="4000" dirty="0" smtClean="0"/>
              <a:t> </a:t>
            </a:r>
            <a:r>
              <a:rPr lang="nl-NL" sz="4000" dirty="0" err="1" smtClean="0"/>
              <a:t>racing</a:t>
            </a:r>
            <a:r>
              <a:rPr lang="nl-NL" sz="4000" dirty="0" smtClean="0"/>
              <a:t> 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g.dailymail.co.uk/i/pix/2008/03_02/shireDM1303_800x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4000496" y="5786454"/>
            <a:ext cx="4929222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trekpaard</a:t>
            </a:r>
            <a:endParaRPr lang="nl-NL" sz="6000" dirty="0"/>
          </a:p>
        </p:txBody>
      </p:sp>
      <p:sp>
        <p:nvSpPr>
          <p:cNvPr id="6" name="Afgeronde rechthoek 5"/>
          <p:cNvSpPr/>
          <p:nvPr/>
        </p:nvSpPr>
        <p:spPr>
          <a:xfrm>
            <a:off x="4000496" y="4850350"/>
            <a:ext cx="4929222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err="1" smtClean="0"/>
              <a:t>draught</a:t>
            </a:r>
            <a:r>
              <a:rPr lang="nl-NL" sz="6000" dirty="0" smtClean="0"/>
              <a:t> </a:t>
            </a:r>
            <a:r>
              <a:rPr lang="nl-NL" sz="6000" dirty="0" err="1" smtClean="0"/>
              <a:t>horse</a:t>
            </a:r>
            <a:endParaRPr lang="nl-NL" sz="6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5</a:t>
            </a:fld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statesymbolsusa.org/IMAGES/Maryland/ThoroughbredHorse-rac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5"/>
            <a:ext cx="9144000" cy="7143776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3357554" y="5786454"/>
            <a:ext cx="5572164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volbloed</a:t>
            </a:r>
            <a:endParaRPr lang="nl-NL" sz="6000" dirty="0"/>
          </a:p>
        </p:txBody>
      </p:sp>
      <p:sp>
        <p:nvSpPr>
          <p:cNvPr id="6" name="Afgeronde rechthoek 5"/>
          <p:cNvSpPr/>
          <p:nvPr/>
        </p:nvSpPr>
        <p:spPr>
          <a:xfrm>
            <a:off x="3357554" y="4850350"/>
            <a:ext cx="5572164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err="1" smtClean="0"/>
              <a:t>thoroughbred</a:t>
            </a:r>
            <a:endParaRPr lang="nl-NL" sz="6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6</a:t>
            </a:fld>
            <a:endParaRPr lang="nl-N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6788398"/>
            <a:ext cx="2133600" cy="365125"/>
          </a:xfrm>
        </p:spPr>
        <p:txBody>
          <a:bodyPr/>
          <a:lstStyle/>
          <a:p>
            <a:fld id="{7306F2DD-5F4B-46D5-98FD-D16852433A7B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5474" name="Picture 2" descr="File:HorseFaceMarkings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268663" cy="417725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0" y="692696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 1    2    3    4    5    6 </a:t>
            </a: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0" y="5229200"/>
            <a:ext cx="471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 7    8    9   10  11  12</a:t>
            </a: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4716016" y="52286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1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5239657" y="53459"/>
            <a:ext cx="14205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blaze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4716016" y="484334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2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5220072" y="484334"/>
            <a:ext cx="14401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stripe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716016" y="916382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3</a:t>
            </a:r>
            <a:endParaRPr lang="nl-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5220072" y="916382"/>
            <a:ext cx="16561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thin</a:t>
            </a:r>
            <a:r>
              <a:rPr lang="nl-NL" sz="2800" dirty="0" smtClean="0"/>
              <a:t> </a:t>
            </a:r>
            <a:r>
              <a:rPr lang="nl-NL" sz="2800" dirty="0" err="1" smtClean="0"/>
              <a:t>blaze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716016" y="1412776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4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5220072" y="2348880"/>
            <a:ext cx="36724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interrupted</a:t>
            </a:r>
            <a:r>
              <a:rPr lang="nl-NL" sz="2800" dirty="0" smtClean="0"/>
              <a:t> </a:t>
            </a:r>
            <a:r>
              <a:rPr lang="nl-NL" sz="2800" dirty="0" err="1" smtClean="0"/>
              <a:t>stripe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4716016" y="2348880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5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5220072" y="1844824"/>
            <a:ext cx="36724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onregelmatige bles</a:t>
            </a:r>
            <a:endParaRPr lang="nl-NL" sz="2800" dirty="0"/>
          </a:p>
        </p:txBody>
      </p:sp>
      <p:sp>
        <p:nvSpPr>
          <p:cNvPr id="16" name="Tekstvak 15"/>
          <p:cNvSpPr txBox="1"/>
          <p:nvPr/>
        </p:nvSpPr>
        <p:spPr>
          <a:xfrm>
            <a:off x="4716016" y="3356992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6</a:t>
            </a:r>
            <a:endParaRPr lang="nl-NL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5220072" y="3356992"/>
            <a:ext cx="15121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bald</a:t>
            </a:r>
            <a:r>
              <a:rPr lang="nl-NL" sz="2800" dirty="0" smtClean="0"/>
              <a:t> face</a:t>
            </a:r>
            <a:endParaRPr lang="nl-NL" sz="2800" dirty="0"/>
          </a:p>
        </p:txBody>
      </p:sp>
      <p:sp>
        <p:nvSpPr>
          <p:cNvPr id="18" name="Tekstvak 17"/>
          <p:cNvSpPr txBox="1"/>
          <p:nvPr/>
        </p:nvSpPr>
        <p:spPr>
          <a:xfrm>
            <a:off x="4716016" y="3861048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7</a:t>
            </a:r>
            <a:endParaRPr lang="nl-NL" sz="2800" dirty="0"/>
          </a:p>
        </p:txBody>
      </p:sp>
      <p:sp>
        <p:nvSpPr>
          <p:cNvPr id="19" name="Tekstvak 18"/>
          <p:cNvSpPr txBox="1"/>
          <p:nvPr/>
        </p:nvSpPr>
        <p:spPr>
          <a:xfrm>
            <a:off x="5220072" y="3861048"/>
            <a:ext cx="15121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faint</a:t>
            </a:r>
            <a:r>
              <a:rPr lang="nl-NL" sz="2800" dirty="0" smtClean="0"/>
              <a:t> star</a:t>
            </a:r>
            <a:endParaRPr lang="nl-NL" sz="2800" dirty="0"/>
          </a:p>
        </p:txBody>
      </p:sp>
      <p:sp>
        <p:nvSpPr>
          <p:cNvPr id="20" name="Tekstvak 19"/>
          <p:cNvSpPr txBox="1"/>
          <p:nvPr/>
        </p:nvSpPr>
        <p:spPr>
          <a:xfrm>
            <a:off x="4716016" y="4365104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8</a:t>
            </a:r>
            <a:endParaRPr lang="nl-NL" sz="2800" dirty="0"/>
          </a:p>
        </p:txBody>
      </p:sp>
      <p:sp>
        <p:nvSpPr>
          <p:cNvPr id="21" name="Tekstvak 20"/>
          <p:cNvSpPr txBox="1"/>
          <p:nvPr/>
        </p:nvSpPr>
        <p:spPr>
          <a:xfrm>
            <a:off x="5220072" y="4365104"/>
            <a:ext cx="15121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star</a:t>
            </a:r>
            <a:endParaRPr lang="nl-NL" sz="2800" dirty="0"/>
          </a:p>
        </p:txBody>
      </p:sp>
      <p:sp>
        <p:nvSpPr>
          <p:cNvPr id="22" name="Tekstvak 21"/>
          <p:cNvSpPr txBox="1"/>
          <p:nvPr/>
        </p:nvSpPr>
        <p:spPr>
          <a:xfrm>
            <a:off x="4716016" y="4797152"/>
            <a:ext cx="4320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9</a:t>
            </a:r>
            <a:endParaRPr lang="nl-NL" sz="2800" dirty="0"/>
          </a:p>
        </p:txBody>
      </p:sp>
      <p:sp>
        <p:nvSpPr>
          <p:cNvPr id="23" name="Tekstvak 22"/>
          <p:cNvSpPr txBox="1"/>
          <p:nvPr/>
        </p:nvSpPr>
        <p:spPr>
          <a:xfrm>
            <a:off x="5220072" y="4797152"/>
            <a:ext cx="288032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star and </a:t>
            </a:r>
            <a:r>
              <a:rPr lang="nl-NL" sz="2800" dirty="0" err="1" smtClean="0"/>
              <a:t>stripe</a:t>
            </a:r>
            <a:endParaRPr lang="nl-NL" sz="2800" dirty="0"/>
          </a:p>
        </p:txBody>
      </p:sp>
      <p:sp>
        <p:nvSpPr>
          <p:cNvPr id="24" name="Tekstvak 23"/>
          <p:cNvSpPr txBox="1"/>
          <p:nvPr/>
        </p:nvSpPr>
        <p:spPr>
          <a:xfrm>
            <a:off x="5148064" y="5862120"/>
            <a:ext cx="32403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irregular</a:t>
            </a:r>
            <a:r>
              <a:rPr lang="nl-NL" sz="2800" dirty="0" smtClean="0"/>
              <a:t> star</a:t>
            </a:r>
            <a:endParaRPr lang="nl-NL" sz="2800" dirty="0"/>
          </a:p>
        </p:txBody>
      </p:sp>
      <p:sp>
        <p:nvSpPr>
          <p:cNvPr id="25" name="Tekstvak 24"/>
          <p:cNvSpPr txBox="1"/>
          <p:nvPr/>
        </p:nvSpPr>
        <p:spPr>
          <a:xfrm>
            <a:off x="683568" y="5733256"/>
            <a:ext cx="100811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snip</a:t>
            </a:r>
            <a:endParaRPr lang="nl-NL" sz="2800" dirty="0"/>
          </a:p>
        </p:txBody>
      </p:sp>
      <p:sp>
        <p:nvSpPr>
          <p:cNvPr id="27" name="Tekstvak 26"/>
          <p:cNvSpPr txBox="1"/>
          <p:nvPr/>
        </p:nvSpPr>
        <p:spPr>
          <a:xfrm>
            <a:off x="6804248" y="0"/>
            <a:ext cx="201901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bles</a:t>
            </a:r>
            <a:endParaRPr lang="nl-NL" sz="2800" dirty="0"/>
          </a:p>
        </p:txBody>
      </p:sp>
      <p:sp>
        <p:nvSpPr>
          <p:cNvPr id="28" name="Tekstvak 27"/>
          <p:cNvSpPr txBox="1"/>
          <p:nvPr/>
        </p:nvSpPr>
        <p:spPr>
          <a:xfrm>
            <a:off x="6804248" y="412326"/>
            <a:ext cx="201622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smalle bles</a:t>
            </a:r>
            <a:endParaRPr lang="nl-NL" sz="2800" dirty="0"/>
          </a:p>
        </p:txBody>
      </p:sp>
      <p:sp>
        <p:nvSpPr>
          <p:cNvPr id="29" name="Tekstvak 28"/>
          <p:cNvSpPr txBox="1"/>
          <p:nvPr/>
        </p:nvSpPr>
        <p:spPr>
          <a:xfrm>
            <a:off x="6876256" y="916382"/>
            <a:ext cx="194421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smalle bles</a:t>
            </a:r>
            <a:endParaRPr lang="nl-NL" sz="2800" dirty="0"/>
          </a:p>
        </p:txBody>
      </p:sp>
      <p:sp>
        <p:nvSpPr>
          <p:cNvPr id="30" name="Tekstvak 29"/>
          <p:cNvSpPr txBox="1"/>
          <p:nvPr/>
        </p:nvSpPr>
        <p:spPr>
          <a:xfrm>
            <a:off x="5148064" y="2780928"/>
            <a:ext cx="36724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onderbroken bles</a:t>
            </a:r>
            <a:endParaRPr lang="nl-NL" sz="2800" dirty="0"/>
          </a:p>
        </p:txBody>
      </p:sp>
      <p:sp>
        <p:nvSpPr>
          <p:cNvPr id="32" name="Tekstvak 31"/>
          <p:cNvSpPr txBox="1"/>
          <p:nvPr/>
        </p:nvSpPr>
        <p:spPr>
          <a:xfrm>
            <a:off x="6732240" y="3356992"/>
            <a:ext cx="1872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brede bles</a:t>
            </a:r>
            <a:endParaRPr lang="nl-NL" sz="2800" dirty="0"/>
          </a:p>
        </p:txBody>
      </p:sp>
      <p:sp>
        <p:nvSpPr>
          <p:cNvPr id="33" name="Tekstvak 32"/>
          <p:cNvSpPr txBox="1"/>
          <p:nvPr/>
        </p:nvSpPr>
        <p:spPr>
          <a:xfrm>
            <a:off x="6876256" y="4365104"/>
            <a:ext cx="1872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kol</a:t>
            </a:r>
            <a:endParaRPr lang="nl-NL" sz="2800" dirty="0"/>
          </a:p>
        </p:txBody>
      </p:sp>
      <p:sp>
        <p:nvSpPr>
          <p:cNvPr id="34" name="Tekstvak 33"/>
          <p:cNvSpPr txBox="1"/>
          <p:nvPr/>
        </p:nvSpPr>
        <p:spPr>
          <a:xfrm>
            <a:off x="611560" y="6334780"/>
            <a:ext cx="18722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lip </a:t>
            </a:r>
            <a:r>
              <a:rPr lang="nl-NL" sz="2800" dirty="0" err="1" smtClean="0"/>
              <a:t>marking</a:t>
            </a:r>
            <a:endParaRPr lang="nl-NL" sz="2800" dirty="0"/>
          </a:p>
        </p:txBody>
      </p:sp>
      <p:sp>
        <p:nvSpPr>
          <p:cNvPr id="38" name="Tekstvak 37"/>
          <p:cNvSpPr txBox="1"/>
          <p:nvPr/>
        </p:nvSpPr>
        <p:spPr>
          <a:xfrm>
            <a:off x="4499992" y="5862120"/>
            <a:ext cx="5760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10</a:t>
            </a:r>
            <a:endParaRPr lang="nl-NL" sz="2800" dirty="0"/>
          </a:p>
        </p:txBody>
      </p:sp>
      <p:sp>
        <p:nvSpPr>
          <p:cNvPr id="39" name="Tekstvak 38"/>
          <p:cNvSpPr txBox="1"/>
          <p:nvPr/>
        </p:nvSpPr>
        <p:spPr>
          <a:xfrm>
            <a:off x="0" y="5733256"/>
            <a:ext cx="5760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11</a:t>
            </a:r>
            <a:endParaRPr lang="nl-NL" sz="2800" dirty="0"/>
          </a:p>
        </p:txBody>
      </p:sp>
      <p:sp>
        <p:nvSpPr>
          <p:cNvPr id="40" name="Tekstvak 39"/>
          <p:cNvSpPr txBox="1"/>
          <p:nvPr/>
        </p:nvSpPr>
        <p:spPr>
          <a:xfrm>
            <a:off x="0" y="6334780"/>
            <a:ext cx="5760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12</a:t>
            </a:r>
            <a:endParaRPr lang="nl-NL" sz="2800" dirty="0"/>
          </a:p>
        </p:txBody>
      </p:sp>
      <p:sp>
        <p:nvSpPr>
          <p:cNvPr id="43" name="Tekstvak 42"/>
          <p:cNvSpPr txBox="1"/>
          <p:nvPr/>
        </p:nvSpPr>
        <p:spPr>
          <a:xfrm>
            <a:off x="5220072" y="1412776"/>
            <a:ext cx="36724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irregular</a:t>
            </a:r>
            <a:r>
              <a:rPr lang="nl-NL" sz="2800" dirty="0" smtClean="0"/>
              <a:t> </a:t>
            </a:r>
            <a:r>
              <a:rPr lang="nl-NL" sz="2800" dirty="0" err="1" smtClean="0"/>
              <a:t>blaze</a:t>
            </a:r>
            <a:endParaRPr lang="nl-NL" sz="2800" dirty="0"/>
          </a:p>
        </p:txBody>
      </p:sp>
      <p:sp>
        <p:nvSpPr>
          <p:cNvPr id="44" name="Tekstvak 43"/>
          <p:cNvSpPr txBox="1"/>
          <p:nvPr/>
        </p:nvSpPr>
        <p:spPr>
          <a:xfrm>
            <a:off x="6732240" y="3861048"/>
            <a:ext cx="1872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sterretje</a:t>
            </a:r>
            <a:endParaRPr lang="nl-NL" sz="2800" dirty="0"/>
          </a:p>
        </p:txBody>
      </p:sp>
      <p:sp>
        <p:nvSpPr>
          <p:cNvPr id="45" name="Tekstvak 44"/>
          <p:cNvSpPr txBox="1"/>
          <p:nvPr/>
        </p:nvSpPr>
        <p:spPr>
          <a:xfrm>
            <a:off x="5220072" y="5301208"/>
            <a:ext cx="288032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druipkol</a:t>
            </a:r>
            <a:endParaRPr lang="nl-NL" sz="2800" dirty="0"/>
          </a:p>
        </p:txBody>
      </p:sp>
      <p:sp>
        <p:nvSpPr>
          <p:cNvPr id="46" name="Tekstvak 45"/>
          <p:cNvSpPr txBox="1"/>
          <p:nvPr/>
        </p:nvSpPr>
        <p:spPr>
          <a:xfrm>
            <a:off x="5148064" y="6334780"/>
            <a:ext cx="399593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half maanvormige kol</a:t>
            </a:r>
            <a:endParaRPr lang="nl-NL" sz="2800" dirty="0"/>
          </a:p>
        </p:txBody>
      </p:sp>
      <p:sp>
        <p:nvSpPr>
          <p:cNvPr id="47" name="Tekstvak 46"/>
          <p:cNvSpPr txBox="1"/>
          <p:nvPr/>
        </p:nvSpPr>
        <p:spPr>
          <a:xfrm>
            <a:off x="1835696" y="5733256"/>
            <a:ext cx="10081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sneb</a:t>
            </a:r>
            <a:endParaRPr lang="nl-NL" sz="2800" dirty="0"/>
          </a:p>
        </p:txBody>
      </p:sp>
      <p:sp>
        <p:nvSpPr>
          <p:cNvPr id="48" name="Tekstvak 47"/>
          <p:cNvSpPr txBox="1"/>
          <p:nvPr/>
        </p:nvSpPr>
        <p:spPr>
          <a:xfrm>
            <a:off x="2483768" y="6334780"/>
            <a:ext cx="208823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lip markering</a:t>
            </a:r>
            <a:endParaRPr lang="nl-NL" sz="2800" dirty="0"/>
          </a:p>
        </p:txBody>
      </p:sp>
      <p:sp>
        <p:nvSpPr>
          <p:cNvPr id="49" name="Tekstvak 48"/>
          <p:cNvSpPr txBox="1"/>
          <p:nvPr/>
        </p:nvSpPr>
        <p:spPr>
          <a:xfrm>
            <a:off x="0" y="0"/>
            <a:ext cx="24837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facial</a:t>
            </a:r>
            <a:r>
              <a:rPr lang="nl-NL" sz="2800" dirty="0" smtClean="0"/>
              <a:t> </a:t>
            </a:r>
            <a:r>
              <a:rPr lang="nl-NL" sz="2800" dirty="0" err="1" smtClean="0"/>
              <a:t>markings</a:t>
            </a:r>
            <a:endParaRPr lang="nl-NL" sz="2800" dirty="0"/>
          </a:p>
        </p:txBody>
      </p:sp>
      <p:sp>
        <p:nvSpPr>
          <p:cNvPr id="50" name="Tekstvak 49"/>
          <p:cNvSpPr txBox="1"/>
          <p:nvPr/>
        </p:nvSpPr>
        <p:spPr>
          <a:xfrm>
            <a:off x="2411760" y="0"/>
            <a:ext cx="208823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gezichts</a:t>
            </a:r>
            <a:r>
              <a:rPr lang="nl-NL" sz="2400" dirty="0" smtClean="0"/>
              <a:t> markeringen</a:t>
            </a:r>
            <a:endParaRPr lang="nl-NL" sz="2400" dirty="0"/>
          </a:p>
        </p:txBody>
      </p:sp>
      <p:sp>
        <p:nvSpPr>
          <p:cNvPr id="51" name="Rechthoek 50"/>
          <p:cNvSpPr/>
          <p:nvPr/>
        </p:nvSpPr>
        <p:spPr>
          <a:xfrm>
            <a:off x="8244408" y="0"/>
            <a:ext cx="899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306F2DD-5F4B-46D5-98FD-D16852433A7B}" type="slidenum">
              <a:rPr lang="nl-NL" sz="4000" smtClean="0">
                <a:solidFill>
                  <a:schemeClr val="bg1"/>
                </a:solidFill>
              </a:rPr>
              <a:pPr/>
              <a:t>7</a:t>
            </a:fld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fredbreeding.com/wp-content/uploads/2010/07/Deutsches_hor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967" y="0"/>
            <a:ext cx="9990967" cy="6858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0" y="5722426"/>
            <a:ext cx="5572164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paardenfokkerij</a:t>
            </a:r>
            <a:endParaRPr lang="nl-NL" sz="6000" dirty="0"/>
          </a:p>
        </p:txBody>
      </p:sp>
      <p:sp>
        <p:nvSpPr>
          <p:cNvPr id="6" name="Afgeronde rechthoek 5"/>
          <p:cNvSpPr/>
          <p:nvPr/>
        </p:nvSpPr>
        <p:spPr>
          <a:xfrm>
            <a:off x="0" y="4786322"/>
            <a:ext cx="5572164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err="1" smtClean="0"/>
              <a:t>horse</a:t>
            </a:r>
            <a:r>
              <a:rPr lang="nl-NL" sz="6000" dirty="0" smtClean="0"/>
              <a:t> </a:t>
            </a:r>
            <a:r>
              <a:rPr lang="nl-NL" sz="6000" dirty="0" err="1" smtClean="0"/>
              <a:t>breeding</a:t>
            </a:r>
            <a:endParaRPr lang="nl-NL" sz="6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8</a:t>
            </a:fld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muswellbrook.nsw.gov.au/Images/HorseSt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72653" cy="6858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6300192" y="5650988"/>
            <a:ext cx="2415180" cy="5863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stoeterij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6300192" y="4714884"/>
            <a:ext cx="2415180" cy="5863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stud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9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95536" y="1124744"/>
            <a:ext cx="4464496" cy="5863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kudde mentaliteit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395536" y="188640"/>
            <a:ext cx="4464496" cy="5863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herd</a:t>
            </a:r>
            <a:r>
              <a:rPr lang="nl-NL" sz="4000" dirty="0" smtClean="0"/>
              <a:t> </a:t>
            </a:r>
            <a:r>
              <a:rPr lang="nl-NL" sz="4000" dirty="0" err="1" smtClean="0"/>
              <a:t>mentality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193</Words>
  <Application>Microsoft Office PowerPoint</Application>
  <PresentationFormat>Diavoorstelling (4:3)</PresentationFormat>
  <Paragraphs>136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Adrie</dc:creator>
  <cp:lastModifiedBy>Adrie Eeken</cp:lastModifiedBy>
  <cp:revision>319</cp:revision>
  <dcterms:created xsi:type="dcterms:W3CDTF">2011-02-26T13:53:01Z</dcterms:created>
  <dcterms:modified xsi:type="dcterms:W3CDTF">2013-02-11T09:43:39Z</dcterms:modified>
</cp:coreProperties>
</file>